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929" r:id="rId3"/>
    <p:sldId id="911" r:id="rId4"/>
    <p:sldId id="963" r:id="rId5"/>
    <p:sldId id="964" r:id="rId6"/>
    <p:sldId id="965" r:id="rId7"/>
    <p:sldId id="966" r:id="rId8"/>
    <p:sldId id="967" r:id="rId9"/>
    <p:sldId id="968" r:id="rId10"/>
    <p:sldId id="969" r:id="rId11"/>
    <p:sldId id="962" r:id="rId12"/>
    <p:sldId id="916" r:id="rId13"/>
    <p:sldId id="920" r:id="rId14"/>
    <p:sldId id="921" r:id="rId15"/>
    <p:sldId id="905" r:id="rId16"/>
    <p:sldId id="930" r:id="rId17"/>
    <p:sldId id="906" r:id="rId18"/>
    <p:sldId id="912" r:id="rId19"/>
    <p:sldId id="913" r:id="rId20"/>
    <p:sldId id="891" r:id="rId21"/>
    <p:sldId id="941" r:id="rId22"/>
    <p:sldId id="914" r:id="rId23"/>
    <p:sldId id="946" r:id="rId24"/>
    <p:sldId id="942" r:id="rId25"/>
    <p:sldId id="943" r:id="rId26"/>
    <p:sldId id="944" r:id="rId27"/>
    <p:sldId id="945" r:id="rId28"/>
    <p:sldId id="938" r:id="rId29"/>
    <p:sldId id="940" r:id="rId30"/>
    <p:sldId id="939" r:id="rId31"/>
    <p:sldId id="958" r:id="rId32"/>
    <p:sldId id="959" r:id="rId33"/>
    <p:sldId id="960" r:id="rId34"/>
    <p:sldId id="961" r:id="rId35"/>
    <p:sldId id="915" r:id="rId36"/>
    <p:sldId id="948" r:id="rId37"/>
    <p:sldId id="947" r:id="rId38"/>
    <p:sldId id="949" r:id="rId39"/>
    <p:sldId id="950" r:id="rId40"/>
    <p:sldId id="951" r:id="rId41"/>
    <p:sldId id="952" r:id="rId42"/>
    <p:sldId id="953" r:id="rId43"/>
    <p:sldId id="954" r:id="rId44"/>
    <p:sldId id="955" r:id="rId45"/>
    <p:sldId id="95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800000"/>
    <a:srgbClr val="00FF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sz="3200" b="1" dirty="0"/>
              <a:t>Building Intelligent AI Agents: A 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Hands-on Journey from Deep 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Learning to Agentic AI </a:t>
            </a:r>
            <a:br>
              <a:rPr lang="en-US" sz="3200" b="1" dirty="0"/>
            </a:br>
            <a:endParaRPr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F27F6-7755-ACEA-A2B9-6F829B30B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96" y="1233087"/>
            <a:ext cx="9522822" cy="35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932FA-D08D-E9D7-80ED-A4525CEA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4" y="780783"/>
            <a:ext cx="8669996" cy="49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6AB7-397D-708D-26C4-2CB379A5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59" y="534551"/>
            <a:ext cx="9259611" cy="57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93444-72DC-610A-D7BA-9552B644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93" y="452111"/>
            <a:ext cx="8378964" cy="59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92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F20C8-331C-A68D-6505-ACCFB826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19" y="394895"/>
            <a:ext cx="8799394" cy="60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66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B6FF4-282B-48E4-2E47-349E8C0A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2" y="903856"/>
            <a:ext cx="11270583" cy="44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B4CD3-AE3A-9712-408C-68EA4CC9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56" y="1587243"/>
            <a:ext cx="9523465" cy="24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24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FA25D-F59B-EAF1-A394-943A1E7D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58" y="1026015"/>
            <a:ext cx="8146555" cy="4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6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DD53-1737-E4D0-D8A1-6C478C94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21" y="1082348"/>
            <a:ext cx="9842194" cy="36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5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8BFB5-22A8-4255-2494-BE7B955F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4" y="1805078"/>
            <a:ext cx="9207170" cy="27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8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E3F4B-CA79-0C74-73E1-5F94F45E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15" y="1199427"/>
            <a:ext cx="8349969" cy="44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Day1 :Introduction to ML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Day 2: Deep learning and </a:t>
            </a:r>
            <a:r>
              <a:rPr lang="en-US" sz="3200" dirty="0" err="1">
                <a:latin typeface="Algerian" panose="04020705040A02060702" pitchFamily="82" charset="0"/>
              </a:rPr>
              <a:t>nlp</a:t>
            </a:r>
            <a:endParaRPr lang="en-US" sz="3200" dirty="0">
              <a:latin typeface="Algerian" panose="04020705040A02060702" pitchFamily="8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Day 3: </a:t>
            </a:r>
            <a:r>
              <a:rPr lang="en-US" sz="3200" dirty="0" err="1">
                <a:latin typeface="Algerian" panose="04020705040A02060702" pitchFamily="82" charset="0"/>
              </a:rPr>
              <a:t>LLm</a:t>
            </a:r>
            <a:r>
              <a:rPr lang="en-US" sz="3200" dirty="0">
                <a:latin typeface="Algerian" panose="04020705040A02060702" pitchFamily="82" charset="0"/>
              </a:rPr>
              <a:t> and how its useful for agents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Day 4:building agents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Day 5:capstone project</a:t>
            </a: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C12D9-ED65-C15E-6458-E699FFDC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39" y="1228418"/>
            <a:ext cx="10544530" cy="31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9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6E317-BF78-5983-A542-BABE1724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5" y="1789043"/>
            <a:ext cx="10140078" cy="35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18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76462-BD7B-DC26-AE6E-3D77675D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7" y="704471"/>
            <a:ext cx="9107031" cy="43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E0F7D-BDA1-D37B-103E-D03D45DA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24" y="1146937"/>
            <a:ext cx="9037706" cy="380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3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9FC50-6560-F23D-5E21-9E9D60F2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21" y="997659"/>
            <a:ext cx="7462348" cy="41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99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265B-9857-1EE3-D9EA-A444FFB47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18374" cy="1342541"/>
          </a:xfrm>
        </p:spPr>
        <p:txBody>
          <a:bodyPr/>
          <a:lstStyle/>
          <a:p>
            <a:r>
              <a:rPr lang="en-IN" b="1" dirty="0"/>
              <a:t>Day 1_Part2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78604-0B1C-CA04-315F-60DF053BC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                                             Premalatha T</a:t>
            </a:r>
          </a:p>
        </p:txBody>
      </p:sp>
    </p:spTree>
    <p:extLst>
      <p:ext uri="{BB962C8B-B14F-4D97-AF65-F5344CB8AC3E}">
        <p14:creationId xmlns:p14="http://schemas.microsoft.com/office/powerpoint/2010/main" val="3314458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A0768-25D4-F96F-3991-5502A0CD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81" y="701199"/>
            <a:ext cx="7916176" cy="54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75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9AC42-36C5-A0EB-3BB6-A4C9E051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65" y="421854"/>
            <a:ext cx="8348322" cy="60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5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FEA18-D815-B726-EC99-5CBEE202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28" y="718377"/>
            <a:ext cx="7996737" cy="55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4D9FC5-ED9C-1DF6-E6CB-700C054B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9" y="589870"/>
            <a:ext cx="4582565" cy="95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1822C4-6E67-77B5-3A33-21006C78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17" y="4984838"/>
            <a:ext cx="4707239" cy="819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1C363-48C6-28DE-16E1-05AD6771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284" y="1813527"/>
            <a:ext cx="4548810" cy="30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4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BA554-4F75-B2B5-4B04-18CDC189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50" y="630418"/>
            <a:ext cx="9490528" cy="54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9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CCBEE-F16E-C8CF-A1C8-3897365E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00" y="673032"/>
            <a:ext cx="8109370" cy="56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38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115B0-C247-67CB-FC91-E1B6FA29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12" y="743432"/>
            <a:ext cx="7892361" cy="56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72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A08C-CD5E-8DC4-DD37-022A36FE2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F0EF0-E475-612A-E2C6-C62D461D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68" y="574406"/>
            <a:ext cx="8587275" cy="57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75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DD3C9-E341-A9D2-F829-8E158467D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7057E-FAFE-7A20-F358-17A653F8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96" y="705772"/>
            <a:ext cx="8580860" cy="56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19C-FFA4-538E-7720-76AF022F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14626-CB30-45BF-CCCE-193CD88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83" y="733302"/>
            <a:ext cx="8159478" cy="55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5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C6527-F8C0-D0DD-3BAF-80254C98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03" y="1296881"/>
            <a:ext cx="6832904" cy="321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6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C2800-0BFB-A581-B4F1-003B6791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709" y="1058087"/>
            <a:ext cx="5983665" cy="432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7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44254-109C-D963-6063-90D85699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69" y="742639"/>
            <a:ext cx="6938744" cy="53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99E76-2898-DC54-F7A6-A1C4D35E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13" y="971207"/>
            <a:ext cx="837364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8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ACA79-CCF0-92A4-93E7-95F7C424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36" y="1503190"/>
            <a:ext cx="6624932" cy="247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2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129</Words>
  <Application>Microsoft Office PowerPoint</Application>
  <PresentationFormat>Widescreen</PresentationFormat>
  <Paragraphs>25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Algerian</vt:lpstr>
      <vt:lpstr>-apple-system</vt:lpstr>
      <vt:lpstr>Arial</vt:lpstr>
      <vt:lpstr>Calibri</vt:lpstr>
      <vt:lpstr>Calibri Light</vt:lpstr>
      <vt:lpstr>Times New Roman</vt:lpstr>
      <vt:lpstr>Wingdings</vt:lpstr>
      <vt:lpstr>Office Theme</vt:lpstr>
      <vt:lpstr>Building Intelligent AI Agents: A    Hands-on Journey from Deep   Learning to Agentic AI  </vt:lpstr>
      <vt:lpstr>WHO  AM I?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Supervised Learning</vt:lpstr>
      <vt:lpstr>PowerPoint Presentation</vt:lpstr>
      <vt:lpstr>Analytic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1_Part2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Latha T K</cp:lastModifiedBy>
  <cp:revision>14</cp:revision>
  <dcterms:created xsi:type="dcterms:W3CDTF">2024-05-30T12:42:39Z</dcterms:created>
  <dcterms:modified xsi:type="dcterms:W3CDTF">2026-01-05T03:49:48Z</dcterms:modified>
</cp:coreProperties>
</file>